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8" r:id="rId53"/>
    <p:sldId id="309" r:id="rId54"/>
    <p:sldId id="310" r:id="rId55"/>
    <p:sldId id="311" r:id="rId56"/>
    <p:sldId id="368" r:id="rId57"/>
    <p:sldId id="369" r:id="rId58"/>
    <p:sldId id="370" r:id="rId59"/>
    <p:sldId id="371" r:id="rId60"/>
    <p:sldId id="372" r:id="rId61"/>
    <p:sldId id="373" r:id="rId62"/>
    <p:sldId id="374" r:id="rId63"/>
    <p:sldId id="375" r:id="rId64"/>
    <p:sldId id="376" r:id="rId65"/>
    <p:sldId id="377" r:id="rId66"/>
    <p:sldId id="378" r:id="rId67"/>
    <p:sldId id="379" r:id="rId68"/>
    <p:sldId id="380" r:id="rId69"/>
    <p:sldId id="381" r:id="rId70"/>
    <p:sldId id="382" r:id="rId71"/>
    <p:sldId id="383" r:id="rId72"/>
    <p:sldId id="384" r:id="rId73"/>
    <p:sldId id="385" r:id="rId74"/>
    <p:sldId id="386" r:id="rId75"/>
    <p:sldId id="387" r:id="rId76"/>
    <p:sldId id="388" r:id="rId77"/>
    <p:sldId id="389" r:id="rId78"/>
    <p:sldId id="390" r:id="rId79"/>
    <p:sldId id="391" r:id="rId80"/>
    <p:sldId id="392" r:id="rId81"/>
    <p:sldId id="393" r:id="rId82"/>
    <p:sldId id="394" r:id="rId83"/>
    <p:sldId id="395" r:id="rId84"/>
    <p:sldId id="396" r:id="rId85"/>
    <p:sldId id="397" r:id="rId86"/>
    <p:sldId id="398" r:id="rId87"/>
    <p:sldId id="399" r:id="rId88"/>
    <p:sldId id="400" r:id="rId89"/>
    <p:sldId id="401" r:id="rId90"/>
    <p:sldId id="402" r:id="rId91"/>
    <p:sldId id="403" r:id="rId92"/>
    <p:sldId id="404" r:id="rId93"/>
    <p:sldId id="405" r:id="rId94"/>
    <p:sldId id="406" r:id="rId9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1"/>
    <p:restoredTop sz="94658"/>
  </p:normalViewPr>
  <p:slideViewPr>
    <p:cSldViewPr snapToGrid="0">
      <p:cViewPr varScale="1">
        <p:scale>
          <a:sx n="160" d="100"/>
          <a:sy n="160" d="100"/>
        </p:scale>
        <p:origin x="3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d52d8ef0f_0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d52d8ef0f_0_1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d52d8ef0f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d52d8ef0f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d52d8ef0f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d52d8ef0f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d52d8ef0f_0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d52d8ef0f_0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d52d8ef0f_0_1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d52d8ef0f_0_1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d52d8ef0f_0_1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d52d8ef0f_0_1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d52d8ef0f_0_1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d52d8ef0f_0_1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d52d8ef0f_0_1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d52d8ef0f_0_1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d52d8ef0f_0_1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d52d8ef0f_0_1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d52d8ef0f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d52d8ef0f_0_1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d52d8ef0f_0_1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d52d8ef0f_0_1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d52d8ef0f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d52d8ef0f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d52d8ef0f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d52d8ef0f_0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d52d8ef0f_0_1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d52d8ef0f_0_1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d52d8ef0f_0_1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d52d8ef0f_0_1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d52d8ef0f_0_1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d52d8ef0f_0_1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d52d8ef0f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d52d8ef0f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d52d8ef0f_0_1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d52d8ef0f_0_1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d52d8ef0f_0_1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d52d8ef0f_0_1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d52d8ef0f_0_1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d52d8ef0f_0_1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d52d8ef0f_0_1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d52d8ef0f_0_1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d52d8ef0f_0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d52d8ef0f_0_1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d52d8ef0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d52d8ef0f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d52d8ef0f_0_1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1d52d8ef0f_0_1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d52d8ef0f_0_1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d52d8ef0f_0_1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1d52d8ef0f_0_1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1d52d8ef0f_0_1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d52d8ef0f_0_1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d52d8ef0f_0_1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d52d8ef0f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1d52d8ef0f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1d52d8ef0f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1d52d8ef0f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d52d8ef0f_0_1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1d52d8ef0f_0_1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d52d8ef0f_0_1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d52d8ef0f_0_1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d52d8ef0f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1d52d8ef0f_0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d52d8ef0f_0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1d52d8ef0f_0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d52d8ef0f_0_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d52d8ef0f_0_1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d52d8ef0f_0_1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1d52d8ef0f_0_1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d52d8ef0f_0_1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1d52d8ef0f_0_1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d52d8ef0f_0_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1d52d8ef0f_0_1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d52d8ef0f_0_1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1d52d8ef0f_0_1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d52d8ef0f_0_1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1d52d8ef0f_0_1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1d52d8ef0f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1d52d8ef0f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1d52d8ef0f_0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1d52d8ef0f_0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d52d8ef0f_0_1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1d52d8ef0f_0_1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1d52d8ef0f_0_1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1d52d8ef0f_0_1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1d52d8ef0f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1d52d8ef0f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d52d8ef0f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d52d8ef0f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1d52d8ef0f_0_1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1d52d8ef0f_0_1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1d52d8ef0f_0_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1d52d8ef0f_0_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1d52d8ef0f_0_1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1d52d8ef0f_0_1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1d52d8ef0f_0_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1d52d8ef0f_0_1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1d52d8ef0f_0_1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1d52d8ef0f_0_1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1d52d8ef0f_0_1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1d52d8ef0f_0_1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31d52d8ef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31d52d8ef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31d52d8ef0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31d52d8ef0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31d52d8ef0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31d52d8ef0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31d52d8ef0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31d52d8ef0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d52d8ef0f_0_1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d52d8ef0f_0_1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31d52d8ef0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31d52d8ef0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31d52d8ef0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31d52d8ef0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31d52d8ef0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31d52d8ef0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31d52d8ef0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31d52d8ef0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31d52d8ef0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31d52d8ef0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1d52d8ef0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31d52d8ef0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31d52d8ef0f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31d52d8ef0f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31d52d8ef0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31d52d8ef0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31d52d8ef0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31d52d8ef0f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31d52d8ef0f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31d52d8ef0f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d52d8ef0f_0_1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d52d8ef0f_0_1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31d52d8ef0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31d52d8ef0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31d52d8ef0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31d52d8ef0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31d52d8ef0f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31d52d8ef0f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31d52d8ef0f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31d52d8ef0f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31d52d8ef0f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31d52d8ef0f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31d52d8ef0f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31d52d8ef0f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31d52d8ef0f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31d52d8ef0f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31d52d8ef0f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31d52d8ef0f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31d52d8ef0f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31d52d8ef0f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31d52d8ef0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31d52d8ef0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d52d8ef0f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d52d8ef0f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31d52d8ef0f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31d52d8ef0f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31d52d8ef0f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31d52d8ef0f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31d52d8ef0f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31d52d8ef0f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31d52d8ef0f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31d52d8ef0f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31d52d8ef0f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31d52d8ef0f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31d52d8ef0f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31d52d8ef0f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31d52d8ef0f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31d52d8ef0f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31d52d8ef0f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31d52d8ef0f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31d52d8ef0f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31d52d8ef0f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31d52d8ef0f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31d52d8ef0f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d52d8ef0f_0_1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d52d8ef0f_0_1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31d52d8ef0f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31d52d8ef0f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31d52d8ef0f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31d52d8ef0f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31d52d8ef0f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31d52d8ef0f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31d52d8ef0f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31d52d8ef0f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31d52d8ef0f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31d52d8ef0f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DNMs - Run 9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3" name="Google Shape;153;p22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4" name="Google Shape;154;p22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4" name="Google Shape;164;p23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5" name="Google Shape;165;p23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5" name="Google Shape;175;p24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6" name="Google Shape;176;p24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6" name="Google Shape;186;p25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7" name="Google Shape;187;p25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7" name="Google Shape;197;p26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8" name="Google Shape;198;p26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8" name="Google Shape;208;p27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9" name="Google Shape;209;p27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9" name="Google Shape;219;p28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0" name="Google Shape;220;p28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30" name="Google Shape;230;p29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31" name="Google Shape;231;p29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41" name="Google Shape;241;p30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42" name="Google Shape;242;p30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52" name="Google Shape;252;p31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53" name="Google Shape;253;p31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0" y="18879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5" name="Google Shape;65;p14"/>
          <p:cNvSpPr/>
          <p:nvPr/>
        </p:nvSpPr>
        <p:spPr>
          <a:xfrm>
            <a:off x="0" y="32577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6" name="Google Shape;66;p14"/>
          <p:cNvSpPr/>
          <p:nvPr/>
        </p:nvSpPr>
        <p:spPr>
          <a:xfrm>
            <a:off x="0" y="5181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63" name="Google Shape;263;p32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64" name="Google Shape;264;p32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74" name="Google Shape;274;p33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75" name="Google Shape;275;p33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85" name="Google Shape;285;p34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86" name="Google Shape;286;p34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5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96" name="Google Shape;296;p35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97" name="Google Shape;297;p35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07" name="Google Shape;307;p36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08" name="Google Shape;308;p36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7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18" name="Google Shape;318;p37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19" name="Google Shape;319;p37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29" name="Google Shape;329;p38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30" name="Google Shape;330;p38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9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40" name="Google Shape;340;p39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41" name="Google Shape;341;p39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0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51" name="Google Shape;351;p40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52" name="Google Shape;352;p40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1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62" name="Google Shape;362;p41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63" name="Google Shape;363;p41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0" y="18879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6" name="Google Shape;76;p15"/>
          <p:cNvSpPr/>
          <p:nvPr/>
        </p:nvSpPr>
        <p:spPr>
          <a:xfrm>
            <a:off x="0" y="32577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7" name="Google Shape;77;p15"/>
          <p:cNvSpPr/>
          <p:nvPr/>
        </p:nvSpPr>
        <p:spPr>
          <a:xfrm>
            <a:off x="0" y="5181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0" name="Google Shape;3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2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2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73" name="Google Shape;373;p42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74" name="Google Shape;374;p42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3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84" name="Google Shape;384;p43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85" name="Google Shape;385;p43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" name="Google Shape;3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4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4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95" name="Google Shape;395;p44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96" name="Google Shape;396;p44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3" name="Google Shape;4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5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06" name="Google Shape;406;p45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07" name="Google Shape;407;p45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4" name="Google Shape;4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6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6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17" name="Google Shape;417;p46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18" name="Google Shape;418;p46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5" name="Google Shape;4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7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7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28" name="Google Shape;428;p47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29" name="Google Shape;429;p47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6" name="Google Shape;4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8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8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39" name="Google Shape;439;p48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40" name="Google Shape;440;p48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7" name="Google Shape;4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9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9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50" name="Google Shape;450;p49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51" name="Google Shape;451;p49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8" name="Google Shape;4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0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0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61" name="Google Shape;461;p50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62" name="Google Shape;462;p50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9" name="Google Shape;4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1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1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72" name="Google Shape;472;p51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73" name="Google Shape;473;p51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0" y="18879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7" name="Google Shape;87;p16"/>
          <p:cNvSpPr/>
          <p:nvPr/>
        </p:nvSpPr>
        <p:spPr>
          <a:xfrm>
            <a:off x="0" y="32577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8" name="Google Shape;88;p16"/>
          <p:cNvSpPr/>
          <p:nvPr/>
        </p:nvSpPr>
        <p:spPr>
          <a:xfrm>
            <a:off x="0" y="5181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0" name="Google Shape;4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2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52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83" name="Google Shape;483;p52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84" name="Google Shape;484;p52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1" name="Google Shape;4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3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53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94" name="Google Shape;494;p53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95" name="Google Shape;495;p53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2" name="Google Shape;5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4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4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05" name="Google Shape;505;p54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06" name="Google Shape;506;p54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3" name="Google Shape;5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5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16" name="Google Shape;516;p55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17" name="Google Shape;517;p55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4" name="Google Shape;5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6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6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27" name="Google Shape;527;p56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28" name="Google Shape;528;p56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5" name="Google Shape;5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7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7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38" name="Google Shape;538;p57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39" name="Google Shape;539;p57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6" name="Google Shape;5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8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8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49" name="Google Shape;549;p58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50" name="Google Shape;550;p58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7" name="Google Shape;5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9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9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60" name="Google Shape;560;p59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61" name="Google Shape;561;p59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6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8" name="Google Shape;5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0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60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71" name="Google Shape;571;p60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72" name="Google Shape;572;p60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9" name="Google Shape;57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1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61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82" name="Google Shape;582;p61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83" name="Google Shape;583;p61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0" y="18879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8" name="Google Shape;98;p17"/>
          <p:cNvSpPr/>
          <p:nvPr/>
        </p:nvSpPr>
        <p:spPr>
          <a:xfrm>
            <a:off x="0" y="32577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9" name="Google Shape;99;p17"/>
          <p:cNvSpPr/>
          <p:nvPr/>
        </p:nvSpPr>
        <p:spPr>
          <a:xfrm>
            <a:off x="0" y="5181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0" name="Google Shape;59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2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62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93" name="Google Shape;593;p62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94" name="Google Shape;594;p62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6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1" name="Google Shape;60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3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63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04" name="Google Shape;604;p63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05" name="Google Shape;605;p63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6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9" name="Google Shape;61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5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65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22" name="Google Shape;622;p65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23" name="Google Shape;623;p65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0" name="Google Shape;6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6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66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33" name="Google Shape;633;p66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34" name="Google Shape;634;p66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6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1" name="Google Shape;64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7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7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44" name="Google Shape;644;p67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45" name="Google Shape;645;p67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6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2" name="Google Shape;65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8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68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55" name="Google Shape;655;p68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56" name="Google Shape;656;p68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FPs - Run 9</a:t>
            </a:r>
            <a:endParaRPr/>
          </a:p>
        </p:txBody>
      </p:sp>
      <p:sp>
        <p:nvSpPr>
          <p:cNvPr id="1273" name="Google Shape;1273;p1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1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0" name="Google Shape;1280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12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126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83" name="Google Shape;1283;p126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84" name="Google Shape;1284;p126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1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2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127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94" name="Google Shape;1294;p127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95" name="Google Shape;1295;p127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1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2" name="Google Shape;1302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2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128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05" name="Google Shape;1305;p128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06" name="Google Shape;1306;p128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>
            <a:off x="50761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15240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9" name="Google Shape;109;p18"/>
          <p:cNvSpPr/>
          <p:nvPr/>
        </p:nvSpPr>
        <p:spPr>
          <a:xfrm>
            <a:off x="15240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0" name="Google Shape;110;p18"/>
          <p:cNvSpPr/>
          <p:nvPr/>
        </p:nvSpPr>
        <p:spPr>
          <a:xfrm>
            <a:off x="15240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1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3" name="Google Shape;1313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12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129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16" name="Google Shape;1316;p129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17" name="Google Shape;1317;p129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1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4" name="Google Shape;132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3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130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27" name="Google Shape;1327;p130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28" name="Google Shape;1328;p130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5" name="Google Shape;1335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13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131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38" name="Google Shape;1338;p131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39" name="Google Shape;1339;p131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1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6" name="Google Shape;1346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13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132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49" name="Google Shape;1349;p132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50" name="Google Shape;1350;p132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1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7" name="Google Shape;1357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13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133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60" name="Google Shape;1360;p133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61" name="Google Shape;1361;p133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1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8" name="Google Shape;1368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13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134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71" name="Google Shape;1371;p134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72" name="Google Shape;1372;p134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1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9" name="Google Shape;1379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13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135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82" name="Google Shape;1382;p135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83" name="Google Shape;1383;p135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1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0" name="Google Shape;139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13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136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93" name="Google Shape;1393;p136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94" name="Google Shape;1394;p136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1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1" name="Google Shape;140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13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137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04" name="Google Shape;1404;p137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05" name="Google Shape;1405;p137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1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2" name="Google Shape;1412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13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138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15" name="Google Shape;1415;p138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16" name="Google Shape;1416;p138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0" name="Google Shape;120;p19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1" name="Google Shape;121;p19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1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3" name="Google Shape;142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13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139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26" name="Google Shape;1426;p139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27" name="Google Shape;1427;p139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1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4" name="Google Shape;143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14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140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37" name="Google Shape;1437;p140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38" name="Google Shape;1438;p140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4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14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5" name="Google Shape;1445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14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141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48" name="Google Shape;1448;p141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49" name="Google Shape;1449;p141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1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6" name="Google Shape;145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14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142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59" name="Google Shape;1459;p142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60" name="Google Shape;1460;p142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1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7" name="Google Shape;1467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14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143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70" name="Google Shape;1470;p143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71" name="Google Shape;1471;p143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1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14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144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81" name="Google Shape;1481;p144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82" name="Google Shape;1482;p144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1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9" name="Google Shape;1489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14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145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92" name="Google Shape;1492;p145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93" name="Google Shape;1493;p145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14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0" name="Google Shape;1500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14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146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03" name="Google Shape;1503;p146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04" name="Google Shape;1504;p146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4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1" name="Google Shape;1511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14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147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14" name="Google Shape;1514;p147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15" name="Google Shape;1515;p147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1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2" name="Google Shape;1522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23" name="Google Shape;1523;p14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148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25" name="Google Shape;1525;p148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26" name="Google Shape;1526;p148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5066919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143219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1" name="Google Shape;131;p20"/>
          <p:cNvSpPr/>
          <p:nvPr/>
        </p:nvSpPr>
        <p:spPr>
          <a:xfrm>
            <a:off x="143219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2" name="Google Shape;132;p20"/>
          <p:cNvSpPr/>
          <p:nvPr/>
        </p:nvSpPr>
        <p:spPr>
          <a:xfrm>
            <a:off x="143219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1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1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3" name="Google Shape;1533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14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149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36" name="Google Shape;1536;p149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37" name="Google Shape;1537;p149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1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4" name="Google Shape;1544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15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150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47" name="Google Shape;1547;p150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48" name="Google Shape;1548;p150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5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1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5" name="Google Shape;1555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p15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151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58" name="Google Shape;1558;p151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59" name="Google Shape;1559;p151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15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6" name="Google Shape;156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15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152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69" name="Google Shape;1569;p152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70" name="Google Shape;1570;p152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1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7" name="Google Shape;1577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15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153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80" name="Google Shape;1580;p153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81" name="Google Shape;1581;p153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15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8" name="Google Shape;1588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15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154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91" name="Google Shape;1591;p154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92" name="Google Shape;1592;p154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1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1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9" name="Google Shape;1599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p15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155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02" name="Google Shape;1602;p155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03" name="Google Shape;1603;p155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1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0" name="Google Shape;1610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15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156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13" name="Google Shape;1613;p156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14" name="Google Shape;1614;p156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1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1" name="Google Shape;1621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713"/>
            <a:ext cx="9144003" cy="488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15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157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24" name="Google Shape;1624;p157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25" name="Google Shape;1625;p157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1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2" name="Google Shape;1632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713"/>
            <a:ext cx="9144003" cy="488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15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158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35" name="Google Shape;1635;p158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36" name="Google Shape;1636;p158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2" name="Google Shape;142;p21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3" name="Google Shape;143;p21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5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15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3" name="Google Shape;1643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4" name="Google Shape;1644;p15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159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46" name="Google Shape;1646;p159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47" name="Google Shape;1647;p159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16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4" name="Google Shape;1654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55" name="Google Shape;1655;p16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160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57" name="Google Shape;1657;p160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58" name="Google Shape;1658;p160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1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5" name="Google Shape;1665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6" name="Google Shape;1666;p16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161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68" name="Google Shape;1668;p161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69" name="Google Shape;1669;p161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1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6" name="Google Shape;1676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16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162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79" name="Google Shape;1679;p162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80" name="Google Shape;1680;p162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16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7" name="Google Shape;1687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p16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163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90" name="Google Shape;1690;p163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91" name="Google Shape;1691;p163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</Words>
  <Application>Microsoft Macintosh PowerPoint</Application>
  <PresentationFormat>On-screen Show (16:9)</PresentationFormat>
  <Paragraphs>278</Paragraphs>
  <Slides>94</Slides>
  <Notes>94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6" baseType="lpstr">
      <vt:lpstr>Arial</vt:lpstr>
      <vt:lpstr>Simple Light</vt:lpstr>
      <vt:lpstr>30X DNMs - Run 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30X FPs - Run 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Susanne Pfeifer</cp:lastModifiedBy>
  <cp:revision>1</cp:revision>
  <dcterms:modified xsi:type="dcterms:W3CDTF">2024-12-30T20:49:39Z</dcterms:modified>
</cp:coreProperties>
</file>